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02" d="100"/>
          <a:sy n="102" d="100"/>
        </p:scale>
        <p:origin x="19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0A9050-03A2-3125-72D4-16FF7A4C8D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E58912F-282F-F963-5993-EFFB7C10B1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6A0D336-90F2-604C-47A7-B8B6D540B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B4928F-36EE-6549-E6BD-B01959D8A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C907073-A071-C775-708F-30A0DA517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7011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5D7640-CF38-8235-0C33-48C85BD1D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1135A65-05A6-AC32-20AC-7FF2FCE187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8A81034-FD57-F87D-71E7-1238A8CE0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6F301C8-3207-CF85-8819-A76F366ED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976443-C3E8-1DAD-DB31-5469865FE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5085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7519D2-D2B6-5867-E78C-0F888FC3A2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EC533A3-C553-390E-272F-2A5BDACE8E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4A9E3DB-3A60-5A01-4C1F-49BA366E1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71FA725-F074-6B64-0E0C-9A51AA3CE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C70E75D-BDA8-FE02-4F83-43C45B26E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7850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DB59A4-228E-26A4-619C-36DB83C46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D7291C0-BDC1-23CC-A2C7-1894539A37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5443E0C-3CA3-EB14-5107-B6ADADEE5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12E0B7-BA93-A7EF-1FBB-2AB48D576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BEFEDE4-98B6-A4BF-E8A6-5CB2ABD53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1575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B5364E-4787-435D-6F49-3166581A8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44417E3-DE74-5E5D-79E0-C1B43C9CD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35E51E-60B7-4AB1-95F4-B119361FE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4FD332B-D811-48C3-1201-16A3937EA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61428AD-EFC0-D796-34CC-33D357F0F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1206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9EC047-107A-3254-9A6D-924813C73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41E1AA-BB87-4682-4F68-D9DC51DF15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E9B3855-61D5-4278-08C2-637596C568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0936022-A595-A7E1-2EF1-C342BD2E4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E927041-EA71-10F8-660D-6C826CBA8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2E8D52E-1467-2C34-70B0-A6F93B66C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8282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60E966-2B8D-0B60-B052-22751D84C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548F40D-B7C5-8732-D2EB-E9A96D1A8A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3D49BDA-820B-7AC3-75DD-C6011D2CF8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0527CE7-A350-3DD1-F64F-07AF65B9E9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49795AE-BE96-E511-DB2E-962712D0F8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9A0206A-46E3-D13A-990F-55E683C7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EDC2F54-A257-9FB5-8DF0-D75D4D84B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2B89973-9A6E-6E3B-DE27-7A06ECA72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726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7746F1-190E-EDFA-ADC3-EBC06C30B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746A4CD-B222-7350-4920-AF746418E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222D4DE-DABD-EC3B-2667-9DF056015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45E4742-3531-6624-D92A-6F512C5BF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4651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1A1294C-8E1A-EE2B-7A6C-F008CC2C4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CE067EE-B911-6EF7-B96B-09B5C09F9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6B4B62C-417A-7448-BE35-1A2F0058C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9303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D2F418-B6FB-8D0D-C224-4BFC9ECFA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D11E172-91AE-2C7D-DEB0-2FFF137AF9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A3FE1DA-2393-5DB5-BD99-FB43A315BA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B3E7FA4-BA85-4FDE-A66D-DBE959066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81E66DE-C7A7-F721-DD82-010FB1C69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70A86FA-AF7E-3CE3-883D-8A9898695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443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228D90-09C3-CFF8-0070-9E8EA0CB9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B0ACCA5-D07F-8196-BB6D-716CC9FE60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A97A78E-907E-D6DB-03F8-330CB66C82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6A410D5-9532-984A-D8CE-DDB81ADAB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93EFD46-2B6E-DB6F-1BDA-6D7A93BA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4A0BD1D-8549-6242-5999-B9FD5A9A1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1778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6BBAED7-4930-137E-E6FA-C350827D2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6C47791-8585-CBD6-3CA6-26FD9862A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3D76105-9D38-1000-C4EA-75049498B1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81B54E-9C07-FB44-8F85-44584C10D946}" type="datetimeFigureOut">
              <a:rPr lang="pt-BR" smtClean="0"/>
              <a:t>04/02/2025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96454BB-6109-4206-0A55-E64A5C852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E4E926E-D139-73AC-2D5B-CC20B9DCCC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89EBA5-EFC6-AB40-952B-67F7259B56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5872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101012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7ED944-4376-B9CD-6E02-E4DCCF6AA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17558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77CBD9-E505-8332-D93A-8D1577D64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86223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127416-6591-5740-171E-37BCC0EDA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576928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62694D-AA00-B5F6-660D-1D7A8459F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079918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D6597A-C3C4-C0CB-7904-ED0B4C594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61145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05DD28-DE5B-D855-5B3B-1C1526980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581780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154F83-4456-8A90-C895-5B9086EA5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545111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Sana Littke</dc:creator>
  <cp:lastModifiedBy>Sana Littke</cp:lastModifiedBy>
  <cp:revision>1</cp:revision>
  <dcterms:created xsi:type="dcterms:W3CDTF">2025-02-04T20:04:13Z</dcterms:created>
  <dcterms:modified xsi:type="dcterms:W3CDTF">2025-02-04T20:06:39Z</dcterms:modified>
</cp:coreProperties>
</file>